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2022.02.15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5C9B97-3725-43D1-AEB2-69F476561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9B0B88E-190C-4E4B-B88A-063AB141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F194F9F8-C6FC-4D48-8B34-3621DC35C70E}"/>
              </a:ext>
            </a:extLst>
          </p:cNvPr>
          <p:cNvSpPr txBox="1"/>
          <p:nvPr/>
        </p:nvSpPr>
        <p:spPr>
          <a:xfrm>
            <a:off x="466044" y="6629400"/>
            <a:ext cx="6259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Liza </a:t>
            </a:r>
            <a:r>
              <a:rPr lang="en-US" altLang="zh-CN" sz="2000" dirty="0" err="1"/>
              <a:t>Esterhuyse</a:t>
            </a:r>
            <a:r>
              <a:rPr lang="en-US" altLang="zh-CN" sz="2000" dirty="0"/>
              <a:t> • Candice Botha • Hannes </a:t>
            </a:r>
            <a:r>
              <a:rPr lang="en-US" altLang="zh-CN" sz="2000" dirty="0" err="1"/>
              <a:t>Esterhuyse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D4D9582-C031-4547-8D03-0B1F706FBD6F}"/>
              </a:ext>
            </a:extLst>
          </p:cNvPr>
          <p:cNvSpPr txBox="1"/>
          <p:nvPr/>
        </p:nvSpPr>
        <p:spPr>
          <a:xfrm>
            <a:off x="1195387" y="4209088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/>
              <a:t>跳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4865B4-A3F1-463E-B498-0C762D621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7AE3A4-81A6-42C3-889E-12296E928839}"/>
              </a:ext>
            </a:extLst>
          </p:cNvPr>
          <p:cNvSpPr txBox="1"/>
          <p:nvPr/>
        </p:nvSpPr>
        <p:spPr>
          <a:xfrm>
            <a:off x="261256" y="424542"/>
            <a:ext cx="5856515" cy="327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……</a:t>
            </a:r>
            <a:r>
              <a:rPr lang="zh-CN" altLang="en-US" sz="2000" dirty="0"/>
              <a:t>终于它跳得足够高，然后回到了自己的花园里。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另一旁的大房子里住着一位老太太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和一只黄色的小狗。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“我相信她不会扯我的尾巴或揪我的耳朵。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和她一起玩会很棒的。”黑狗叹息道。</a:t>
            </a:r>
          </a:p>
        </p:txBody>
      </p:sp>
    </p:spTree>
    <p:extLst>
      <p:ext uri="{BB962C8B-B14F-4D97-AF65-F5344CB8AC3E}">
        <p14:creationId xmlns:p14="http://schemas.microsoft.com/office/powerpoint/2010/main" val="212774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928DCC-DDB6-4198-B2DB-3962088F0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CA796F-CE21-42E1-9CB6-C77E53DF73CC}"/>
              </a:ext>
            </a:extLst>
          </p:cNvPr>
          <p:cNvSpPr txBox="1"/>
          <p:nvPr/>
        </p:nvSpPr>
        <p:spPr>
          <a:xfrm>
            <a:off x="10472057" y="446314"/>
            <a:ext cx="4082144" cy="373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于是它开始跳。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它跳呀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跳呀</a:t>
            </a:r>
            <a:r>
              <a:rPr lang="en-US" altLang="zh-CN" sz="2000" dirty="0"/>
              <a:t>……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跳呀</a:t>
            </a:r>
            <a:r>
              <a:rPr lang="en-US" altLang="zh-CN" sz="2000" dirty="0"/>
              <a:t>……</a:t>
            </a:r>
          </a:p>
          <a:p>
            <a:pPr algn="ctr">
              <a:lnSpc>
                <a:spcPct val="150000"/>
              </a:lnSpc>
            </a:pP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en-US" altLang="zh-CN" sz="2000" dirty="0"/>
              <a:t>……</a:t>
            </a:r>
            <a:r>
              <a:rPr lang="zh-CN" altLang="en-US" sz="2000" dirty="0"/>
              <a:t>终于它跳得足够高，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然后落到老太太的花园里。</a:t>
            </a:r>
          </a:p>
        </p:txBody>
      </p:sp>
    </p:spTree>
    <p:extLst>
      <p:ext uri="{BB962C8B-B14F-4D97-AF65-F5344CB8AC3E}">
        <p14:creationId xmlns:p14="http://schemas.microsoft.com/office/powerpoint/2010/main" val="214135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7EBF9D-796D-4B1E-9D69-6C95D10CF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41DD0E-C1B3-4B47-9C14-552A37949FD5}"/>
              </a:ext>
            </a:extLst>
          </p:cNvPr>
          <p:cNvSpPr txBox="1"/>
          <p:nvPr/>
        </p:nvSpPr>
        <p:spPr>
          <a:xfrm>
            <a:off x="783772" y="1135700"/>
            <a:ext cx="5203371" cy="327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一开始，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老太太挠了挠大黑狗的耳朵，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揉了揉它的肚子。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但之后，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老太太就只坐在摇椅上，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黑狗感到很无聊。</a:t>
            </a:r>
          </a:p>
        </p:txBody>
      </p:sp>
    </p:spTree>
    <p:extLst>
      <p:ext uri="{BB962C8B-B14F-4D97-AF65-F5344CB8AC3E}">
        <p14:creationId xmlns:p14="http://schemas.microsoft.com/office/powerpoint/2010/main" val="2171570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70E409-F2F8-4FBE-A815-45648EE81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C01DEE-516F-46B9-BBAE-1ACA3E6DADB9}"/>
              </a:ext>
            </a:extLst>
          </p:cNvPr>
          <p:cNvSpPr txBox="1"/>
          <p:nvPr/>
        </p:nvSpPr>
        <p:spPr>
          <a:xfrm>
            <a:off x="9753600" y="620485"/>
            <a:ext cx="4082144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于是它开始跳。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它跳呀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跳呀</a:t>
            </a:r>
            <a:r>
              <a:rPr lang="en-US" altLang="zh-CN" sz="2000" dirty="0"/>
              <a:t>……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跳呀</a:t>
            </a:r>
            <a:r>
              <a:rPr lang="en-US" altLang="zh-CN" sz="20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27762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87241A-1886-47E3-91DA-7234267A5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B80108-DB13-417C-A2CA-4DEA461A952E}"/>
              </a:ext>
            </a:extLst>
          </p:cNvPr>
          <p:cNvSpPr txBox="1"/>
          <p:nvPr/>
        </p:nvSpPr>
        <p:spPr>
          <a:xfrm>
            <a:off x="1480457" y="787244"/>
            <a:ext cx="5268686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……</a:t>
            </a:r>
            <a:r>
              <a:rPr lang="zh-CN" altLang="en-US" sz="2000" dirty="0"/>
              <a:t>终于它跳得足够高，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然后再次落回自家花园里。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大黑狗的主人回家了，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她没有扯它的尾巴，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也没有坐在椅子上挠它的耳朵。</a:t>
            </a:r>
          </a:p>
        </p:txBody>
      </p:sp>
    </p:spTree>
    <p:extLst>
      <p:ext uri="{BB962C8B-B14F-4D97-AF65-F5344CB8AC3E}">
        <p14:creationId xmlns:p14="http://schemas.microsoft.com/office/powerpoint/2010/main" val="244638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CF00F4-F7DF-4A53-B409-AF01331E3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5FDF09-E4E4-4D40-865A-8819861D68ED}"/>
              </a:ext>
            </a:extLst>
          </p:cNvPr>
          <p:cNvSpPr txBox="1"/>
          <p:nvPr/>
        </p:nvSpPr>
        <p:spPr>
          <a:xfrm>
            <a:off x="8556172" y="3117176"/>
            <a:ext cx="5290457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他们玩了大黑狗最喜欢的游戏，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她告诉它她一整天都很想念它。</a:t>
            </a:r>
          </a:p>
        </p:txBody>
      </p:sp>
    </p:spTree>
    <p:extLst>
      <p:ext uri="{BB962C8B-B14F-4D97-AF65-F5344CB8AC3E}">
        <p14:creationId xmlns:p14="http://schemas.microsoft.com/office/powerpoint/2010/main" val="297815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790A8C-C76D-41FB-B5F5-5C524D062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96C9A22-2EEF-4BA4-A090-70D4E7F94AC4}"/>
              </a:ext>
            </a:extLst>
          </p:cNvPr>
          <p:cNvSpPr txBox="1"/>
          <p:nvPr/>
        </p:nvSpPr>
        <p:spPr>
          <a:xfrm>
            <a:off x="359229" y="718457"/>
            <a:ext cx="5954485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“我爱她，她也爱我。我也算是一只幸运的狗！”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大黑狗高兴地叹了口气，然后他们一起窝在沙发上。</a:t>
            </a:r>
          </a:p>
        </p:txBody>
      </p:sp>
    </p:spTree>
    <p:extLst>
      <p:ext uri="{BB962C8B-B14F-4D97-AF65-F5344CB8AC3E}">
        <p14:creationId xmlns:p14="http://schemas.microsoft.com/office/powerpoint/2010/main" val="145013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209E2D-36F6-4D26-97DE-A94ECCDB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9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C41CFB-C1EE-488B-B6A3-B780F3FDD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CBDC90-893E-4A46-B27B-CE8ADB4BB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4A5948-D5DD-47A9-9BE6-5D5738A91E12}"/>
              </a:ext>
            </a:extLst>
          </p:cNvPr>
          <p:cNvSpPr txBox="1"/>
          <p:nvPr/>
        </p:nvSpPr>
        <p:spPr>
          <a:xfrm>
            <a:off x="8673873" y="2329542"/>
            <a:ext cx="4245429" cy="478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A09495-79E8-4193-AA6E-609412CAFD86}"/>
              </a:ext>
            </a:extLst>
          </p:cNvPr>
          <p:cNvSpPr txBox="1"/>
          <p:nvPr/>
        </p:nvSpPr>
        <p:spPr>
          <a:xfrm>
            <a:off x="8391525" y="1128431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跳</a:t>
            </a:r>
          </a:p>
        </p:txBody>
      </p:sp>
    </p:spTree>
    <p:extLst>
      <p:ext uri="{BB962C8B-B14F-4D97-AF65-F5344CB8AC3E}">
        <p14:creationId xmlns:p14="http://schemas.microsoft.com/office/powerpoint/2010/main" val="500011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F299CA-44F8-4E36-81C3-4BF28E575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D155D2-DA46-423C-BA56-F86EB7B7D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D5239C-2C42-4A3B-B9CB-CCDC4BBCECF4}"/>
              </a:ext>
            </a:extLst>
          </p:cNvPr>
          <p:cNvSpPr txBox="1"/>
          <p:nvPr/>
        </p:nvSpPr>
        <p:spPr>
          <a:xfrm>
            <a:off x="8391525" y="1128431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39483F-6496-4603-A8EF-EAF0647FD084}"/>
              </a:ext>
            </a:extLst>
          </p:cNvPr>
          <p:cNvSpPr txBox="1"/>
          <p:nvPr/>
        </p:nvSpPr>
        <p:spPr>
          <a:xfrm>
            <a:off x="7662182" y="6248400"/>
            <a:ext cx="6259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Liza </a:t>
            </a:r>
            <a:r>
              <a:rPr lang="en-US" altLang="zh-CN" sz="2000" dirty="0" err="1"/>
              <a:t>Esterhuyse</a:t>
            </a:r>
            <a:r>
              <a:rPr lang="en-US" altLang="zh-CN" sz="2000" dirty="0"/>
              <a:t> • Candice Botha • Hannes </a:t>
            </a:r>
            <a:r>
              <a:rPr lang="en-US" altLang="zh-CN" sz="2000" dirty="0" err="1"/>
              <a:t>Esterhuyse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038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C703EB-575A-41DB-9EC5-3141D1A9A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937160-5172-41FD-826A-67A0EA7AD1E2}"/>
              </a:ext>
            </a:extLst>
          </p:cNvPr>
          <p:cNvSpPr txBox="1"/>
          <p:nvPr/>
        </p:nvSpPr>
        <p:spPr>
          <a:xfrm>
            <a:off x="805544" y="642257"/>
            <a:ext cx="4713514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在一间黄色的小屋里住着一只大黑狗。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4EC389-D8EB-4A29-830D-410680519424}"/>
              </a:ext>
            </a:extLst>
          </p:cNvPr>
          <p:cNvSpPr txBox="1"/>
          <p:nvPr/>
        </p:nvSpPr>
        <p:spPr>
          <a:xfrm>
            <a:off x="10020300" y="640847"/>
            <a:ext cx="257991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它喜欢蹦蹦跳跳。</a:t>
            </a:r>
          </a:p>
        </p:txBody>
      </p:sp>
    </p:spTree>
    <p:extLst>
      <p:ext uri="{BB962C8B-B14F-4D97-AF65-F5344CB8AC3E}">
        <p14:creationId xmlns:p14="http://schemas.microsoft.com/office/powerpoint/2010/main" val="240160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13003D-400C-44D8-99FD-52185F4B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01B3FB-C86B-4BEA-B296-0D81A4B29098}"/>
              </a:ext>
            </a:extLst>
          </p:cNvPr>
          <p:cNvSpPr txBox="1"/>
          <p:nvPr/>
        </p:nvSpPr>
        <p:spPr>
          <a:xfrm>
            <a:off x="3091544" y="2655512"/>
            <a:ext cx="4246108" cy="188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大黑狗什么也不缺，但它并不快乐。</a:t>
            </a:r>
          </a:p>
          <a:p>
            <a:pPr algn="ctr">
              <a:lnSpc>
                <a:spcPct val="150000"/>
              </a:lnSpc>
            </a:pP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它的主人整日都在工作，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他们只能在下午才能一起玩。</a:t>
            </a:r>
          </a:p>
        </p:txBody>
      </p:sp>
    </p:spTree>
    <p:extLst>
      <p:ext uri="{BB962C8B-B14F-4D97-AF65-F5344CB8AC3E}">
        <p14:creationId xmlns:p14="http://schemas.microsoft.com/office/powerpoint/2010/main" val="330009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9F761D-3455-41BA-AA84-C6CB3DF7A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5142AF3-1BB0-4794-892A-D2F825D184A6}"/>
              </a:ext>
            </a:extLst>
          </p:cNvPr>
          <p:cNvSpPr txBox="1"/>
          <p:nvPr/>
        </p:nvSpPr>
        <p:spPr>
          <a:xfrm>
            <a:off x="1328057" y="1039685"/>
            <a:ext cx="7064829" cy="512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隔壁的大房子里住着一个小女孩和两只斑点狗。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一天早上，当大黑狗的主人去上班时，它听到小女孩的笑声。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“和大家一起玩会很有趣。”大黑狗叹息道。</a:t>
            </a:r>
          </a:p>
          <a:p>
            <a:pPr algn="ctr">
              <a:lnSpc>
                <a:spcPct val="150000"/>
              </a:lnSpc>
            </a:pP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于是，它开始跳。</a:t>
            </a:r>
          </a:p>
          <a:p>
            <a:pPr algn="ctr">
              <a:lnSpc>
                <a:spcPct val="150000"/>
              </a:lnSpc>
            </a:pP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它跳呀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跳呀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跳呀</a:t>
            </a:r>
            <a:r>
              <a:rPr lang="en-US" altLang="zh-CN" sz="2000" dirty="0"/>
              <a:t>……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179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BBF885-EA3D-439D-938B-6BD35FAF4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7BCB7D-F033-434E-89B6-B875D8C975C9}"/>
              </a:ext>
            </a:extLst>
          </p:cNvPr>
          <p:cNvSpPr txBox="1"/>
          <p:nvPr/>
        </p:nvSpPr>
        <p:spPr>
          <a:xfrm>
            <a:off x="272143" y="500742"/>
            <a:ext cx="6030686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……</a:t>
            </a:r>
            <a:r>
              <a:rPr lang="zh-CN" altLang="en-US" sz="2000" dirty="0"/>
              <a:t>终于它跳得足够高，然后落到了小女孩的花园里。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C95BC-4A8F-4AE9-A449-A793D52AF13A}"/>
              </a:ext>
            </a:extLst>
          </p:cNvPr>
          <p:cNvSpPr txBox="1"/>
          <p:nvPr/>
        </p:nvSpPr>
        <p:spPr>
          <a:xfrm>
            <a:off x="8731705" y="500742"/>
            <a:ext cx="4495800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一开始，大黑狗玩得很开心。</a:t>
            </a:r>
          </a:p>
        </p:txBody>
      </p:sp>
    </p:spTree>
    <p:extLst>
      <p:ext uri="{BB962C8B-B14F-4D97-AF65-F5344CB8AC3E}">
        <p14:creationId xmlns:p14="http://schemas.microsoft.com/office/powerpoint/2010/main" val="237097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6B22B4-31D9-48D5-9F6D-8BA9711B6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CF990F-2AB5-487F-AD56-F395FBA54CA0}"/>
              </a:ext>
            </a:extLst>
          </p:cNvPr>
          <p:cNvSpPr txBox="1"/>
          <p:nvPr/>
        </p:nvSpPr>
        <p:spPr>
          <a:xfrm>
            <a:off x="8175171" y="1501349"/>
            <a:ext cx="4844143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但后来，小女孩开始扯尾巴，揪耳朵。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“这不好玩！”大黑狗叫道。</a:t>
            </a:r>
          </a:p>
          <a:p>
            <a:pPr algn="ctr">
              <a:lnSpc>
                <a:spcPct val="150000"/>
              </a:lnSpc>
            </a:pP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于是它开始跳。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它跳呀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跳呀</a:t>
            </a:r>
            <a:r>
              <a:rPr lang="en-US" altLang="zh-CN" sz="2000" dirty="0"/>
              <a:t>……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跳呀</a:t>
            </a:r>
            <a:r>
              <a:rPr lang="en-US" altLang="zh-CN" sz="20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87518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lnSpc>
            <a:spcPct val="150000"/>
          </a:lnSpc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440</Words>
  <Application>Microsoft Office PowerPoint</Application>
  <PresentationFormat>自定义</PresentationFormat>
  <Paragraphs>71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35</cp:revision>
  <dcterms:created xsi:type="dcterms:W3CDTF">2021-03-14T02:42:17Z</dcterms:created>
  <dcterms:modified xsi:type="dcterms:W3CDTF">2022-02-15T03:18:01Z</dcterms:modified>
</cp:coreProperties>
</file>